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nformasus.ufscar.br/tags/canal-de-duvid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Integrantes: Mateus Teodoro da Silva, Jonatas Santos, Mariozan, Andrei Mancijo, Kaique Batista, Filipe Vitor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16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Professor orientador: Flavio Waltz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Diagrama de Casos de Uso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939866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– Figma</a:t>
            </a: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  <a:ea typeface="Inconsolata" pitchFamily="1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1376</Words>
  <Application>Microsoft Office PowerPoint</Application>
  <PresentationFormat>Personalizar</PresentationFormat>
  <Paragraphs>170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Wingdings</vt:lpstr>
      <vt:lpstr>Poppins</vt:lpstr>
      <vt:lpstr>Arial</vt:lpstr>
      <vt:lpstr>Montserrat Black</vt:lpstr>
      <vt:lpstr>Inconsolata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Jonatas dos Santos Souza</cp:lastModifiedBy>
  <cp:revision>16</cp:revision>
  <dcterms:created xsi:type="dcterms:W3CDTF">2025-05-27T23:34:18Z</dcterms:created>
  <dcterms:modified xsi:type="dcterms:W3CDTF">2025-06-01T18:01:30Z</dcterms:modified>
</cp:coreProperties>
</file>